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4" r:id="rId2"/>
  </p:sldMasterIdLst>
  <p:notesMasterIdLst>
    <p:notesMasterId r:id="rId56"/>
  </p:notesMasterIdLst>
  <p:sldIdLst>
    <p:sldId id="2672" r:id="rId3"/>
    <p:sldId id="503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74" r:id="rId13"/>
    <p:sldId id="2673" r:id="rId14"/>
    <p:sldId id="2674" r:id="rId15"/>
    <p:sldId id="2675" r:id="rId16"/>
    <p:sldId id="499" r:id="rId17"/>
    <p:sldId id="500" r:id="rId18"/>
    <p:sldId id="501" r:id="rId19"/>
    <p:sldId id="502" r:id="rId20"/>
    <p:sldId id="532" r:id="rId21"/>
    <p:sldId id="533" r:id="rId22"/>
    <p:sldId id="512" r:id="rId23"/>
    <p:sldId id="534" r:id="rId24"/>
    <p:sldId id="535" r:id="rId25"/>
    <p:sldId id="513" r:id="rId26"/>
    <p:sldId id="536" r:id="rId27"/>
    <p:sldId id="514" r:id="rId28"/>
    <p:sldId id="515" r:id="rId29"/>
    <p:sldId id="537" r:id="rId30"/>
    <p:sldId id="516" r:id="rId31"/>
    <p:sldId id="517" r:id="rId32"/>
    <p:sldId id="538" r:id="rId33"/>
    <p:sldId id="518" r:id="rId34"/>
    <p:sldId id="519" r:id="rId35"/>
    <p:sldId id="520" r:id="rId36"/>
    <p:sldId id="539" r:id="rId37"/>
    <p:sldId id="521" r:id="rId38"/>
    <p:sldId id="522" r:id="rId39"/>
    <p:sldId id="540" r:id="rId40"/>
    <p:sldId id="523" r:id="rId41"/>
    <p:sldId id="524" r:id="rId42"/>
    <p:sldId id="541" r:id="rId43"/>
    <p:sldId id="525" r:id="rId44"/>
    <p:sldId id="526" r:id="rId45"/>
    <p:sldId id="542" r:id="rId46"/>
    <p:sldId id="527" r:id="rId47"/>
    <p:sldId id="528" r:id="rId48"/>
    <p:sldId id="543" r:id="rId49"/>
    <p:sldId id="529" r:id="rId50"/>
    <p:sldId id="530" r:id="rId51"/>
    <p:sldId id="531" r:id="rId52"/>
    <p:sldId id="544" r:id="rId53"/>
    <p:sldId id="545" r:id="rId54"/>
    <p:sldId id="2676" r:id="rId55"/>
  </p:sldIdLst>
  <p:sldSz cx="9906000" cy="6858000" type="A4"/>
  <p:notesSz cx="9906000" cy="6858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  <p:embeddedFont>
      <p:font typeface="KoPub돋움체_Pro Light" panose="020B0600000101010101" charset="-127"/>
      <p:regular r:id="rId65"/>
    </p:embeddedFont>
    <p:embeddedFont>
      <p:font typeface="MS Gothic" panose="020B0609070205080204" pitchFamily="49" charset="-128"/>
      <p:regular r:id="rId66"/>
    </p:embeddedFont>
    <p:embeddedFont>
      <p:font typeface="KoPub돋움체_Pro Bold" panose="020B0600000101010101" charset="-127"/>
      <p:bold r:id="rId67"/>
    </p:embeddedFont>
    <p:embeddedFont>
      <p:font typeface="나눔고딕" panose="020B0600000101010101" charset="-127"/>
      <p:regular r:id="rId68"/>
      <p:bold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6" autoAdjust="0"/>
    <p:restoredTop sz="94660"/>
  </p:normalViewPr>
  <p:slideViewPr>
    <p:cSldViewPr>
      <p:cViewPr varScale="1">
        <p:scale>
          <a:sx n="83" d="100"/>
          <a:sy n="83" d="100"/>
        </p:scale>
        <p:origin x="173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24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36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59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797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997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42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094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507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153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67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29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0360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61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541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16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343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19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6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7554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326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9432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444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055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568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7544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7820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8071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218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9215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9555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090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2353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10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7024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66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08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730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41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865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49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902930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71104" y="133004"/>
            <a:ext cx="1909156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202681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57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57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7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3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741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57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18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858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2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15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1"/>
            <a:ext cx="8420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1" y="3840480"/>
            <a:ext cx="693419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3283-12E3-4AC8-854F-7C064075378C}" type="datetime1">
              <a:rPr lang="en-US" altLang="ko-KR" smtClean="0"/>
              <a:t>7/21/2021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255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6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6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4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52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58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07" y="309372"/>
            <a:ext cx="9201784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750" y="2200274"/>
            <a:ext cx="93345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56CE1"/>
                </a:solidFill>
                <a:latin typeface="MS Gothic"/>
                <a:cs typeface="MS Gothic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31430" y="6577012"/>
            <a:ext cx="19704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나눔고딕"/>
                <a:cs typeface="나눔고딕"/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ko-KR" altLang="en-US" dirty="0"/>
              <a:t> </a:t>
            </a: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44720" y="6553898"/>
            <a:ext cx="414020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7E7E7E"/>
                </a:solidFill>
                <a:latin typeface="나눔고딕"/>
                <a:cs typeface="나눔고딕"/>
              </a:defRPr>
            </a:lvl1pPr>
          </a:lstStyle>
          <a:p>
            <a:pPr marL="88900">
              <a:lnSpc>
                <a:spcPct val="100000"/>
              </a:lnSpc>
            </a:pPr>
            <a:r>
              <a:rPr spc="5" dirty="0"/>
              <a:t>-</a:t>
            </a:r>
            <a:r>
              <a:rPr spc="-25" dirty="0"/>
              <a:t> </a:t>
            </a:r>
            <a:fld id="{81D60167-4931-47E6-BA6A-407CBD079E47}" type="slidenum">
              <a:rPr spc="10" dirty="0"/>
              <a:t>‹#›</a:t>
            </a:fld>
            <a:r>
              <a:rPr spc="40" dirty="0"/>
              <a:t> </a:t>
            </a:r>
            <a:r>
              <a:rPr spc="5" dirty="0"/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3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6CEF1-9AD8-4134-B451-E735E5C5037B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2FEC3A-0EEE-4292-AC41-81063693A1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0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ews.seoul.go.kr/api/27/getCorona19Status/get_status_ajax.php?draw=1&amp;start=0&amp;length=1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457200" y="5181600"/>
            <a:ext cx="65532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3600" b="1" kern="0" spc="220" dirty="0" smtClean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ko-KR" altLang="en-US" sz="3600" b="1" kern="0" spc="-140" dirty="0" smtClean="0">
                <a:solidFill>
                  <a:schemeClr val="bg1"/>
                </a:solidFill>
              </a:rPr>
              <a:t>장</a:t>
            </a:r>
            <a:r>
              <a:rPr lang="ko-KR" altLang="en-US" sz="3600" b="1" kern="0" spc="-110" dirty="0" smtClean="0">
                <a:solidFill>
                  <a:schemeClr val="bg1"/>
                </a:solidFill>
              </a:rPr>
              <a:t> </a:t>
            </a:r>
            <a:r>
              <a:rPr lang="ko-KR" altLang="en-US" sz="3600" b="1" kern="0" spc="-300" dirty="0" smtClean="0">
                <a:solidFill>
                  <a:schemeClr val="bg1"/>
                </a:solidFill>
                <a:latin typeface="Arial"/>
                <a:cs typeface="Arial"/>
              </a:rPr>
              <a:t>서울시</a:t>
            </a:r>
            <a:r>
              <a:rPr lang="en-US" altLang="ko-KR" sz="3600" b="1" kern="0" spc="-3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sz="3600" b="1" kern="0" spc="-300" dirty="0" smtClean="0">
                <a:solidFill>
                  <a:schemeClr val="bg1"/>
                </a:solidFill>
                <a:latin typeface="Arial"/>
                <a:cs typeface="Arial"/>
              </a:rPr>
              <a:t>코로나 </a:t>
            </a:r>
            <a:r>
              <a:rPr lang="ko-KR" altLang="en-US" sz="3600" b="1" kern="0" spc="-300" dirty="0" err="1" smtClean="0">
                <a:solidFill>
                  <a:schemeClr val="bg1"/>
                </a:solidFill>
                <a:latin typeface="Arial"/>
                <a:cs typeface="Arial"/>
              </a:rPr>
              <a:t>현황수집</a:t>
            </a:r>
            <a:endParaRPr lang="ko-KR" altLang="en-US" sz="36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5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D9F2C-BEB2-48E4-B4C7-DC3515E7E08E}"/>
              </a:ext>
            </a:extLst>
          </p:cNvPr>
          <p:cNvSpPr txBox="1"/>
          <p:nvPr/>
        </p:nvSpPr>
        <p:spPr>
          <a:xfrm>
            <a:off x="864776" y="1371601"/>
            <a:ext cx="8507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https://news.seoul.go.kr/api/27/getCorona19Status/get_status_ajax.php?draw=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&amp;</a:t>
            </a:r>
            <a:r>
              <a:rPr lang="ko-KR" altLang="en-US" b="1" dirty="0" err="1">
                <a:solidFill>
                  <a:srgbClr val="FF0000"/>
                </a:solidFill>
              </a:rPr>
              <a:t>start</a:t>
            </a:r>
            <a:r>
              <a:rPr lang="ko-KR" altLang="en-US" b="1" dirty="0">
                <a:solidFill>
                  <a:srgbClr val="FF0000"/>
                </a:solidFill>
              </a:rPr>
              <a:t>=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ko-KR" altLang="en-US" b="1" dirty="0">
                <a:solidFill>
                  <a:srgbClr val="FF0000"/>
                </a:solidFill>
              </a:rPr>
              <a:t>0&amp;length=</a:t>
            </a:r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00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CE668E-FBB4-4F3B-BB13-312EF8A1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76" y="2133600"/>
            <a:ext cx="4564144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37E03-F62B-4ACE-9B36-C7ADFB82ED53}"/>
              </a:ext>
            </a:extLst>
          </p:cNvPr>
          <p:cNvSpPr txBox="1"/>
          <p:nvPr/>
        </p:nvSpPr>
        <p:spPr>
          <a:xfrm>
            <a:off x="5867401" y="3015734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페이지 코로나 환자 정보 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7EED16-C595-4B25-AEAF-EC8238BB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487" y="3657601"/>
            <a:ext cx="3886200" cy="25772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26026C-9D1D-4B3D-9284-3A31C5AC2FB2}"/>
              </a:ext>
            </a:extLst>
          </p:cNvPr>
          <p:cNvSpPr/>
          <p:nvPr/>
        </p:nvSpPr>
        <p:spPr>
          <a:xfrm>
            <a:off x="6400800" y="5914926"/>
            <a:ext cx="26633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7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9B6D3-F2FF-424C-A972-48174F7D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JBrain</a:t>
            </a:r>
            <a:r>
              <a:rPr lang="en-US" altLang="ko-KR" dirty="0"/>
              <a:t> -&gt; </a:t>
            </a:r>
            <a:r>
              <a:rPr lang="en-US" altLang="ko-KR" dirty="0" err="1"/>
              <a:t>Pycharm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840320-85D4-4C5F-B944-39AD89C47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93" b="46444"/>
          <a:stretch/>
        </p:blipFill>
        <p:spPr>
          <a:xfrm>
            <a:off x="1219201" y="1981200"/>
            <a:ext cx="3057525" cy="1219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8AE351-A798-49CF-A3E1-CD26AF2B2435}"/>
              </a:ext>
            </a:extLst>
          </p:cNvPr>
          <p:cNvSpPr/>
          <p:nvPr/>
        </p:nvSpPr>
        <p:spPr>
          <a:xfrm>
            <a:off x="1752600" y="2590609"/>
            <a:ext cx="2667000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6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9B6D3-F2FF-424C-A972-48174F7D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scraping.py </a:t>
            </a:r>
            <a:r>
              <a:rPr lang="ko-KR" altLang="en-US" dirty="0"/>
              <a:t>파일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5B6F90-C7BB-42F3-A639-7828B0F4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5546095" cy="43635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3661DD-DB7D-4758-8649-043AB4A9FEBA}"/>
              </a:ext>
            </a:extLst>
          </p:cNvPr>
          <p:cNvSpPr/>
          <p:nvPr/>
        </p:nvSpPr>
        <p:spPr>
          <a:xfrm>
            <a:off x="609600" y="2133600"/>
            <a:ext cx="33528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D196A4-C6F0-4CA0-8C0E-AAB7C4207D0A}"/>
              </a:ext>
            </a:extLst>
          </p:cNvPr>
          <p:cNvSpPr/>
          <p:nvPr/>
        </p:nvSpPr>
        <p:spPr>
          <a:xfrm>
            <a:off x="3657600" y="2870799"/>
            <a:ext cx="2209800" cy="3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46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20F70-86D7-4ACA-8B58-F50B174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requests </a:t>
            </a:r>
            <a:r>
              <a:rPr lang="ko-KR" altLang="en-US" dirty="0"/>
              <a:t>패키지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2F2B8-2BC1-4584-B8C5-340B6D91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9345"/>
            <a:ext cx="8724518" cy="47593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6934802-5783-4FF4-BC8D-2F905B685272}"/>
              </a:ext>
            </a:extLst>
          </p:cNvPr>
          <p:cNvSpPr/>
          <p:nvPr/>
        </p:nvSpPr>
        <p:spPr>
          <a:xfrm>
            <a:off x="6172200" y="2057400"/>
            <a:ext cx="2209800" cy="3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92051-9540-43CA-AFC2-C5CF4A9CA954}"/>
              </a:ext>
            </a:extLst>
          </p:cNvPr>
          <p:cNvSpPr/>
          <p:nvPr/>
        </p:nvSpPr>
        <p:spPr>
          <a:xfrm>
            <a:off x="2057400" y="5562600"/>
            <a:ext cx="762000" cy="3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58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05EF9-DC82-4BE2-9D6F-91A9028B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963"/>
            <a:ext cx="9906000" cy="41580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220F70-86D7-4ACA-8B58-F50B1743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tqdm</a:t>
            </a:r>
            <a:r>
              <a:rPr lang="en-US" altLang="ko-KR" dirty="0"/>
              <a:t> </a:t>
            </a:r>
            <a:r>
              <a:rPr lang="ko-KR" altLang="en-US" dirty="0"/>
              <a:t>패키지 설치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934802-5783-4FF4-BC8D-2F905B685272}"/>
              </a:ext>
            </a:extLst>
          </p:cNvPr>
          <p:cNvSpPr/>
          <p:nvPr/>
        </p:nvSpPr>
        <p:spPr>
          <a:xfrm>
            <a:off x="4724400" y="3066937"/>
            <a:ext cx="2209800" cy="3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392051-9540-43CA-AFC2-C5CF4A9CA954}"/>
              </a:ext>
            </a:extLst>
          </p:cNvPr>
          <p:cNvSpPr/>
          <p:nvPr/>
        </p:nvSpPr>
        <p:spPr>
          <a:xfrm>
            <a:off x="1219200" y="5188345"/>
            <a:ext cx="762000" cy="319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4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15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269A4A-FDFA-4534-B54F-25D63609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67659"/>
            <a:ext cx="9144000" cy="31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68243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17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BB60FA-5804-428C-AB7B-BAAF0061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1"/>
            <a:ext cx="9144000" cy="861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D92C8-8FD2-489F-9459-CB49E8B8E167}"/>
              </a:ext>
            </a:extLst>
          </p:cNvPr>
          <p:cNvSpPr txBox="1"/>
          <p:nvPr/>
        </p:nvSpPr>
        <p:spPr>
          <a:xfrm>
            <a:off x="1799639" y="3606223"/>
            <a:ext cx="525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Response [200]  =&gt;</a:t>
            </a:r>
            <a:r>
              <a:rPr lang="ko-KR" altLang="en-US" b="1" dirty="0">
                <a:solidFill>
                  <a:srgbClr val="FF0000"/>
                </a:solidFill>
              </a:rPr>
              <a:t> 페이지 수집이 성공 했는지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00BCB4-85F5-4327-B408-D65E3D6D5FFA}"/>
              </a:ext>
            </a:extLst>
          </p:cNvPr>
          <p:cNvSpPr/>
          <p:nvPr/>
        </p:nvSpPr>
        <p:spPr>
          <a:xfrm>
            <a:off x="1828800" y="3094505"/>
            <a:ext cx="14478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0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20801-3FC8-45F3-AD89-6FD44FB2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1"/>
            <a:ext cx="9144000" cy="1769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E4105D-346E-4805-A25E-145B1CAFB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45" y="3717161"/>
            <a:ext cx="9144000" cy="1114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21175-F660-4C96-89BB-A969A1F5609C}"/>
              </a:ext>
            </a:extLst>
          </p:cNvPr>
          <p:cNvSpPr txBox="1"/>
          <p:nvPr/>
        </p:nvSpPr>
        <p:spPr>
          <a:xfrm>
            <a:off x="999291" y="4831811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수집된 데이터가 출력되는지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A1B9CE-0D9B-436D-8B5B-6B6841C015DA}"/>
              </a:ext>
            </a:extLst>
          </p:cNvPr>
          <p:cNvSpPr/>
          <p:nvPr/>
        </p:nvSpPr>
        <p:spPr>
          <a:xfrm>
            <a:off x="457200" y="4267049"/>
            <a:ext cx="9050045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3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19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24540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B14E0-23C2-44E8-AAD1-A1D3660EBFB5}"/>
              </a:ext>
            </a:extLst>
          </p:cNvPr>
          <p:cNvSpPr txBox="1"/>
          <p:nvPr/>
        </p:nvSpPr>
        <p:spPr>
          <a:xfrm>
            <a:off x="983755" y="1219200"/>
            <a:ext cx="541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https://www.seoul.go.kr/coronaV/coronaStatus.do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2F5142-CC24-43D1-BA1E-3FC28D741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" y="1602631"/>
            <a:ext cx="7315200" cy="49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2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4105D-346E-4805-A25E-145B1CAF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5" y="1932441"/>
            <a:ext cx="9144000" cy="1114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21175-F660-4C96-89BB-A969A1F5609C}"/>
              </a:ext>
            </a:extLst>
          </p:cNvPr>
          <p:cNvSpPr txBox="1"/>
          <p:nvPr/>
        </p:nvSpPr>
        <p:spPr>
          <a:xfrm>
            <a:off x="997071" y="3047091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수집된 데이터가 출력되는지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A1B9CE-0D9B-436D-8B5B-6B6841C015DA}"/>
              </a:ext>
            </a:extLst>
          </p:cNvPr>
          <p:cNvSpPr/>
          <p:nvPr/>
        </p:nvSpPr>
        <p:spPr>
          <a:xfrm>
            <a:off x="454980" y="2482329"/>
            <a:ext cx="9050045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19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46D563-9816-4841-A8AA-21E611F8A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45" y="1219201"/>
            <a:ext cx="9144000" cy="202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1932415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3F2113-B0D5-4765-8F67-64A866DC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46133"/>
            <a:ext cx="9144000" cy="1083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95183F-DF26-4EFC-B6E9-7B3FC30BC673}"/>
              </a:ext>
            </a:extLst>
          </p:cNvPr>
          <p:cNvSpPr txBox="1"/>
          <p:nvPr/>
        </p:nvSpPr>
        <p:spPr>
          <a:xfrm>
            <a:off x="609601" y="4954092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전체 데이터의 수가 조회되는지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4F8BC8-43CD-4F08-9D32-5155D1E2ECF6}"/>
              </a:ext>
            </a:extLst>
          </p:cNvPr>
          <p:cNvSpPr/>
          <p:nvPr/>
        </p:nvSpPr>
        <p:spPr>
          <a:xfrm>
            <a:off x="394317" y="4485150"/>
            <a:ext cx="6904978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607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9DCE0A-5374-4338-88C0-3D6DEFD1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9144000" cy="34728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67B507-FE39-4483-B993-A9360ADC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43638"/>
            <a:ext cx="3886200" cy="25772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FBF462-0325-4118-9758-6373AD4439E2}"/>
              </a:ext>
            </a:extLst>
          </p:cNvPr>
          <p:cNvSpPr/>
          <p:nvPr/>
        </p:nvSpPr>
        <p:spPr>
          <a:xfrm>
            <a:off x="6248400" y="6396990"/>
            <a:ext cx="26633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E5DFC-A54F-444E-809D-D4B0C40CC11A}"/>
              </a:ext>
            </a:extLst>
          </p:cNvPr>
          <p:cNvSpPr txBox="1"/>
          <p:nvPr/>
        </p:nvSpPr>
        <p:spPr>
          <a:xfrm>
            <a:off x="7219026" y="582192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마지막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페이지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266175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3207681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0F148-DD50-460F-BD75-97FAD61D6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57438"/>
            <a:ext cx="9144000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1C391-EDE3-4FBF-BF02-6AAC74C7CD8B}"/>
              </a:ext>
            </a:extLst>
          </p:cNvPr>
          <p:cNvSpPr txBox="1"/>
          <p:nvPr/>
        </p:nvSpPr>
        <p:spPr>
          <a:xfrm>
            <a:off x="3962400" y="4073316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마지막 페이지가 계산되어 출력되는지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1AC0B-0270-45AA-81D5-A6747893CDF4}"/>
              </a:ext>
            </a:extLst>
          </p:cNvPr>
          <p:cNvSpPr/>
          <p:nvPr/>
        </p:nvSpPr>
        <p:spPr>
          <a:xfrm>
            <a:off x="762000" y="3710603"/>
            <a:ext cx="6904978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12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520DE-20C6-4E40-80EC-04B295C4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82757"/>
            <a:ext cx="9144000" cy="14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307918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29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13E32-FD2F-4BB9-9B04-20853DF28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95"/>
          <a:stretch/>
        </p:blipFill>
        <p:spPr>
          <a:xfrm>
            <a:off x="533401" y="1534931"/>
            <a:ext cx="8828761" cy="166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BB016-62AD-4F55-9D3F-AA33C3548C2D}"/>
              </a:ext>
            </a:extLst>
          </p:cNvPr>
          <p:cNvSpPr txBox="1"/>
          <p:nvPr/>
        </p:nvSpPr>
        <p:spPr>
          <a:xfrm>
            <a:off x="1981201" y="3480531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코로나 환자 정보가 조회되는지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DCBB4B-D2A4-4679-B972-DC8F48A57007}"/>
              </a:ext>
            </a:extLst>
          </p:cNvPr>
          <p:cNvSpPr/>
          <p:nvPr/>
        </p:nvSpPr>
        <p:spPr>
          <a:xfrm>
            <a:off x="914400" y="2895599"/>
            <a:ext cx="844776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08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B14E0-23C2-44E8-AAD1-A1D3660EBFB5}"/>
              </a:ext>
            </a:extLst>
          </p:cNvPr>
          <p:cNvSpPr txBox="1"/>
          <p:nvPr/>
        </p:nvSpPr>
        <p:spPr>
          <a:xfrm>
            <a:off x="983755" y="1219200"/>
            <a:ext cx="541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https://www.seoul.go.kr/coronaV/coronaStatus.do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9A0EB-7BAA-450A-A605-027060AE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52" y="1707822"/>
            <a:ext cx="7315200" cy="4647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F1944-74C3-4934-B2DE-54A121FFFE4D}"/>
              </a:ext>
            </a:extLst>
          </p:cNvPr>
          <p:cNvSpPr txBox="1"/>
          <p:nvPr/>
        </p:nvSpPr>
        <p:spPr>
          <a:xfrm>
            <a:off x="7620000" y="3429000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각 구별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 err="1">
                <a:solidFill>
                  <a:srgbClr val="FF0000"/>
                </a:solidFill>
              </a:rPr>
              <a:t>확진자</a:t>
            </a:r>
            <a:r>
              <a:rPr lang="ko-KR" altLang="en-US" b="1" dirty="0">
                <a:solidFill>
                  <a:srgbClr val="FF0000"/>
                </a:solidFill>
              </a:rPr>
              <a:t> 현황을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수집</a:t>
            </a:r>
          </a:p>
        </p:txBody>
      </p:sp>
    </p:spTree>
    <p:extLst>
      <p:ext uri="{BB962C8B-B14F-4D97-AF65-F5344CB8AC3E}">
        <p14:creationId xmlns:p14="http://schemas.microsoft.com/office/powerpoint/2010/main" val="2071861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CF028-D4D1-4829-BD32-335DE805E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561"/>
            <a:ext cx="9144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91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83383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A6552-0231-438F-99EC-3976BE92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03" y="1219201"/>
            <a:ext cx="9144000" cy="1911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111CA5-3121-48E4-BECE-936F25EEBFFF}"/>
              </a:ext>
            </a:extLst>
          </p:cNvPr>
          <p:cNvSpPr txBox="1"/>
          <p:nvPr/>
        </p:nvSpPr>
        <p:spPr>
          <a:xfrm>
            <a:off x="1781852" y="3137206"/>
            <a:ext cx="518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페이지의 코로나 </a:t>
            </a:r>
            <a:r>
              <a:rPr lang="ko-KR" altLang="en-US" b="1" dirty="0" err="1">
                <a:solidFill>
                  <a:srgbClr val="FF0000"/>
                </a:solidFill>
              </a:rPr>
              <a:t>확진자</a:t>
            </a:r>
            <a:r>
              <a:rPr lang="ko-KR" altLang="en-US" b="1" dirty="0">
                <a:solidFill>
                  <a:srgbClr val="FF0000"/>
                </a:solidFill>
              </a:rPr>
              <a:t> 정보가 조회되는지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CEEA3F-0585-4245-B8FA-6557AF789896}"/>
              </a:ext>
            </a:extLst>
          </p:cNvPr>
          <p:cNvSpPr/>
          <p:nvPr/>
        </p:nvSpPr>
        <p:spPr>
          <a:xfrm>
            <a:off x="648892" y="2438400"/>
            <a:ext cx="8723709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62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CB7E45-45CF-4DE0-93BC-9C58D0FE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6237"/>
            <a:ext cx="9144000" cy="6285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AAAC4-13B9-4804-BAFD-B79FA0BAE6E8}"/>
              </a:ext>
            </a:extLst>
          </p:cNvPr>
          <p:cNvSpPr txBox="1"/>
          <p:nvPr/>
        </p:nvSpPr>
        <p:spPr>
          <a:xfrm>
            <a:off x="7620000" y="4707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주석처리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949C0-ECF2-4665-BD96-9827EB99A338}"/>
              </a:ext>
            </a:extLst>
          </p:cNvPr>
          <p:cNvSpPr/>
          <p:nvPr/>
        </p:nvSpPr>
        <p:spPr>
          <a:xfrm>
            <a:off x="381001" y="5181600"/>
            <a:ext cx="91440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7EDCD-6AE9-4C55-8B39-D004DF28A774}"/>
              </a:ext>
            </a:extLst>
          </p:cNvPr>
          <p:cNvSpPr/>
          <p:nvPr/>
        </p:nvSpPr>
        <p:spPr>
          <a:xfrm>
            <a:off x="389878" y="5946264"/>
            <a:ext cx="91440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31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27DAF1-6EC9-4ABC-AE65-4442E5AE5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381000" y="0"/>
            <a:ext cx="8788580" cy="6096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9EDF57-B3FB-4CD4-A727-C6074461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0" y="2209801"/>
            <a:ext cx="16954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2606599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7797A4-39DE-46C4-AB19-AA663FED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1"/>
            <a:ext cx="9144000" cy="2983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288E39-85BB-4895-93FF-B3B3E1641B5A}"/>
              </a:ext>
            </a:extLst>
          </p:cNvPr>
          <p:cNvSpPr txBox="1"/>
          <p:nvPr/>
        </p:nvSpPr>
        <p:spPr>
          <a:xfrm>
            <a:off x="7265920" y="1061798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수집된 페이지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035A49-F223-4FF4-A140-BA66D2FAF2CF}"/>
              </a:ext>
            </a:extLst>
          </p:cNvPr>
          <p:cNvSpPr/>
          <p:nvPr/>
        </p:nvSpPr>
        <p:spPr>
          <a:xfrm>
            <a:off x="3886200" y="1629001"/>
            <a:ext cx="54864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C2D81B-D8D4-417B-92C8-416895A00502}"/>
              </a:ext>
            </a:extLst>
          </p:cNvPr>
          <p:cNvSpPr/>
          <p:nvPr/>
        </p:nvSpPr>
        <p:spPr>
          <a:xfrm>
            <a:off x="381000" y="2103334"/>
            <a:ext cx="5486400" cy="24042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363B1-AD57-4954-9597-2E4CE39BEBF1}"/>
              </a:ext>
            </a:extLst>
          </p:cNvPr>
          <p:cNvSpPr txBox="1"/>
          <p:nvPr/>
        </p:nvSpPr>
        <p:spPr>
          <a:xfrm>
            <a:off x="3726966" y="451353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환자 정보</a:t>
            </a:r>
          </a:p>
        </p:txBody>
      </p:sp>
    </p:spTree>
    <p:extLst>
      <p:ext uri="{BB962C8B-B14F-4D97-AF65-F5344CB8AC3E}">
        <p14:creationId xmlns:p14="http://schemas.microsoft.com/office/powerpoint/2010/main" val="27770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8328E-4C50-4F24-AA04-C0A0E174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76" y="1905000"/>
            <a:ext cx="82581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38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2753624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39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B241E5-69C8-4904-923C-EFEEA7D1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285875"/>
            <a:ext cx="8553450" cy="42862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FB9845-8D08-4DBE-B06D-51AD6CCAE016}"/>
              </a:ext>
            </a:extLst>
          </p:cNvPr>
          <p:cNvSpPr/>
          <p:nvPr/>
        </p:nvSpPr>
        <p:spPr>
          <a:xfrm>
            <a:off x="533400" y="1621068"/>
            <a:ext cx="8077200" cy="3560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E0816-DCA5-4BC3-A5AD-BCDCF5BFC79E}"/>
              </a:ext>
            </a:extLst>
          </p:cNvPr>
          <p:cNvSpPr txBox="1"/>
          <p:nvPr/>
        </p:nvSpPr>
        <p:spPr>
          <a:xfrm>
            <a:off x="4267200" y="5407038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전체 환자 정보가 조회되는지 확인</a:t>
            </a:r>
          </a:p>
        </p:txBody>
      </p:sp>
    </p:spTree>
    <p:extLst>
      <p:ext uri="{BB962C8B-B14F-4D97-AF65-F5344CB8AC3E}">
        <p14:creationId xmlns:p14="http://schemas.microsoft.com/office/powerpoint/2010/main" val="122679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8D62C-0B80-4291-A14C-E527BAEE7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9"/>
          <a:stretch/>
        </p:blipFill>
        <p:spPr>
          <a:xfrm>
            <a:off x="1371228" y="1143001"/>
            <a:ext cx="6210300" cy="43719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77D891-CB43-48D2-8B32-3EC119A78758}"/>
              </a:ext>
            </a:extLst>
          </p:cNvPr>
          <p:cNvSpPr/>
          <p:nvPr/>
        </p:nvSpPr>
        <p:spPr>
          <a:xfrm>
            <a:off x="4502272" y="3886200"/>
            <a:ext cx="3270129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756E87-7B8E-44F2-808B-75693AC56BDC}"/>
              </a:ext>
            </a:extLst>
          </p:cNvPr>
          <p:cNvSpPr/>
          <p:nvPr/>
        </p:nvSpPr>
        <p:spPr>
          <a:xfrm>
            <a:off x="1295401" y="5210175"/>
            <a:ext cx="3270129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0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F4AD8F-4771-4CF2-8FFB-FA85DA3D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1"/>
            <a:ext cx="9144000" cy="12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0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2759780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F9F93B-34B0-49F8-9FFF-FF1F65EB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86115"/>
            <a:ext cx="9144000" cy="38857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9B3FCE-0A3C-4AC4-984F-DA4972302CAB}"/>
              </a:ext>
            </a:extLst>
          </p:cNvPr>
          <p:cNvSpPr/>
          <p:nvPr/>
        </p:nvSpPr>
        <p:spPr>
          <a:xfrm>
            <a:off x="533400" y="1299051"/>
            <a:ext cx="8382000" cy="529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147BB7-0A97-4AA7-B3F6-BC6E2181C912}"/>
              </a:ext>
            </a:extLst>
          </p:cNvPr>
          <p:cNvSpPr txBox="1"/>
          <p:nvPr/>
        </p:nvSpPr>
        <p:spPr>
          <a:xfrm>
            <a:off x="6964681" y="2015864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컬럼명이 설정되었음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57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A7CB10-F7F4-4B4E-8FD2-A768CF2C7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6885"/>
            <a:ext cx="9144000" cy="48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57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4082782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F4DF0-98A7-414C-85D4-CC959BC48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"/>
          <a:stretch/>
        </p:blipFill>
        <p:spPr>
          <a:xfrm>
            <a:off x="860395" y="3340147"/>
            <a:ext cx="4245006" cy="3189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DC01E3-1767-4F7E-A7C8-D6889B984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1447801"/>
            <a:ext cx="3422333" cy="30843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4086E8-1C24-4C92-A8E6-7614ED88F422}"/>
              </a:ext>
            </a:extLst>
          </p:cNvPr>
          <p:cNvSpPr txBox="1"/>
          <p:nvPr/>
        </p:nvSpPr>
        <p:spPr>
          <a:xfrm>
            <a:off x="5562601" y="1066389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기존 발생 번호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63AE6C14-21B8-44AA-9055-8435399E769A}"/>
              </a:ext>
            </a:extLst>
          </p:cNvPr>
          <p:cNvSpPr/>
          <p:nvPr/>
        </p:nvSpPr>
        <p:spPr>
          <a:xfrm>
            <a:off x="4305300" y="3213146"/>
            <a:ext cx="838200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EE5A2-93A4-46D8-B0F2-57F3B4AED2A3}"/>
              </a:ext>
            </a:extLst>
          </p:cNvPr>
          <p:cNvSpPr txBox="1"/>
          <p:nvPr/>
        </p:nvSpPr>
        <p:spPr>
          <a:xfrm>
            <a:off x="3204642" y="2438401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corona_19 </a:t>
            </a:r>
            <a:r>
              <a:rPr lang="ko-KR" altLang="en-US" b="1" dirty="0">
                <a:solidFill>
                  <a:srgbClr val="FF0000"/>
                </a:solidFill>
              </a:rPr>
              <a:t>문자와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숫자 아닌 문자 삭제</a:t>
            </a:r>
          </a:p>
        </p:txBody>
      </p:sp>
    </p:spTree>
    <p:extLst>
      <p:ext uri="{BB962C8B-B14F-4D97-AF65-F5344CB8AC3E}">
        <p14:creationId xmlns:p14="http://schemas.microsoft.com/office/powerpoint/2010/main" val="2893695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71F88-699D-4730-B0F6-BE368E97C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52825"/>
            <a:ext cx="9144000" cy="29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89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0B3E8-1D32-4B05-B129-013EE0933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0"/>
          <a:stretch/>
        </p:blipFill>
        <p:spPr>
          <a:xfrm>
            <a:off x="957644" y="1447800"/>
            <a:ext cx="3967353" cy="495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6F134-1F48-4D7D-AED9-0A4FCE33C2D7}"/>
              </a:ext>
            </a:extLst>
          </p:cNvPr>
          <p:cNvSpPr txBox="1"/>
          <p:nvPr/>
        </p:nvSpPr>
        <p:spPr>
          <a:xfrm>
            <a:off x="5181600" y="4343400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scraping.py</a:t>
            </a:r>
            <a:r>
              <a:rPr lang="ko-KR" altLang="en-US" b="1" dirty="0">
                <a:solidFill>
                  <a:srgbClr val="FF0000"/>
                </a:solidFill>
              </a:rPr>
              <a:t>를 실행</a:t>
            </a:r>
          </a:p>
        </p:txBody>
      </p:sp>
    </p:spTree>
    <p:extLst>
      <p:ext uri="{BB962C8B-B14F-4D97-AF65-F5344CB8AC3E}">
        <p14:creationId xmlns:p14="http://schemas.microsoft.com/office/powerpoint/2010/main" val="319305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A3AE16-6788-4B0D-8968-25DFD63D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47801"/>
            <a:ext cx="657322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7D700-9A93-4396-A53E-34B9480A7926}"/>
              </a:ext>
            </a:extLst>
          </p:cNvPr>
          <p:cNvSpPr txBox="1"/>
          <p:nvPr/>
        </p:nvSpPr>
        <p:spPr>
          <a:xfrm>
            <a:off x="6370670" y="3429000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기존 퇴원 현황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306ECA8A-EF59-417D-AD29-1105C60FEDBF}"/>
              </a:ext>
            </a:extLst>
          </p:cNvPr>
          <p:cNvSpPr/>
          <p:nvPr/>
        </p:nvSpPr>
        <p:spPr>
          <a:xfrm rot="5400000">
            <a:off x="4366813" y="4390139"/>
            <a:ext cx="838200" cy="609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CDB93-39A9-48FD-93D5-96C31AB1A854}"/>
              </a:ext>
            </a:extLst>
          </p:cNvPr>
          <p:cNvSpPr txBox="1"/>
          <p:nvPr/>
        </p:nvSpPr>
        <p:spPr>
          <a:xfrm>
            <a:off x="4315767" y="5303961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한글 아닌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문자 삭제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B52FC9-795B-4FFA-B80F-879B99B1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234" y="3951865"/>
            <a:ext cx="2410766" cy="257798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1829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49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E6D6D6-5F32-4608-959D-4D6BF89FA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1600200"/>
            <a:ext cx="86391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9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CB39F-2F33-483D-A503-F9F4B4D7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64508"/>
            <a:ext cx="9144000" cy="23289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F2B304-DC8C-4B09-86A5-AB384408A1FF}"/>
              </a:ext>
            </a:extLst>
          </p:cNvPr>
          <p:cNvSpPr/>
          <p:nvPr/>
        </p:nvSpPr>
        <p:spPr>
          <a:xfrm>
            <a:off x="7772400" y="2326372"/>
            <a:ext cx="450728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767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50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AC026-41C4-47C1-B7D6-ABA70F2CD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6"/>
          <a:stretch/>
        </p:blipFill>
        <p:spPr>
          <a:xfrm>
            <a:off x="1193306" y="1600200"/>
            <a:ext cx="3324225" cy="366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03C85-9AE6-417D-AFBF-FD9342280035}"/>
              </a:ext>
            </a:extLst>
          </p:cNvPr>
          <p:cNvSpPr txBox="1"/>
          <p:nvPr/>
        </p:nvSpPr>
        <p:spPr>
          <a:xfrm>
            <a:off x="5181601" y="1752601"/>
            <a:ext cx="264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seoul_covid19.csv </a:t>
            </a:r>
            <a:r>
              <a:rPr lang="ko-KR" altLang="en-US" b="1" dirty="0">
                <a:solidFill>
                  <a:srgbClr val="FF0000"/>
                </a:solidFill>
              </a:rPr>
              <a:t>파일이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생성되었나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E68939-E72A-41DD-AA89-020B61BCD883}"/>
              </a:ext>
            </a:extLst>
          </p:cNvPr>
          <p:cNvSpPr/>
          <p:nvPr/>
        </p:nvSpPr>
        <p:spPr>
          <a:xfrm>
            <a:off x="1600200" y="1752600"/>
            <a:ext cx="291733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371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51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AC026-41C4-47C1-B7D6-ABA70F2C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06" y="1143001"/>
            <a:ext cx="3324225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603C85-9AE6-417D-AFBF-FD9342280035}"/>
              </a:ext>
            </a:extLst>
          </p:cNvPr>
          <p:cNvSpPr txBox="1"/>
          <p:nvPr/>
        </p:nvSpPr>
        <p:spPr>
          <a:xfrm>
            <a:off x="4572000" y="15437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더블클릭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E68939-E72A-41DD-AA89-020B61BCD883}"/>
              </a:ext>
            </a:extLst>
          </p:cNvPr>
          <p:cNvSpPr/>
          <p:nvPr/>
        </p:nvSpPr>
        <p:spPr>
          <a:xfrm>
            <a:off x="1600200" y="1752600"/>
            <a:ext cx="291733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4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292" y="328148"/>
            <a:ext cx="707790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400" b="1" spc="-65" dirty="0" smtClean="0">
                <a:latin typeface="Trebuchet MS"/>
                <a:cs typeface="Trebuchet MS"/>
              </a:rPr>
              <a:t>서울시 </a:t>
            </a:r>
            <a:r>
              <a:rPr lang="en-US" altLang="ko-KR" sz="2400" b="1" spc="-65" dirty="0" smtClean="0">
                <a:latin typeface="Trebuchet MS"/>
                <a:cs typeface="Trebuchet MS"/>
              </a:rPr>
              <a:t>Covid19 </a:t>
            </a:r>
            <a:r>
              <a:rPr lang="ko-KR" altLang="en-US" sz="2400" b="1" spc="-65" dirty="0" smtClean="0">
                <a:latin typeface="Trebuchet MS"/>
                <a:cs typeface="Trebuchet MS"/>
              </a:rPr>
              <a:t>데이터 수집</a:t>
            </a:r>
            <a:endParaRPr sz="2400" dirty="0">
              <a:latin typeface="나눔고딕"/>
              <a:cs typeface="나눔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7E0DFA-219B-4A51-8F4F-E9B3B05A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altLang="ko-KR" smtClean="0"/>
              <a:t>52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2E1CB0-CAAE-4DBF-8AD5-075F4386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4" y="1027789"/>
            <a:ext cx="6128926" cy="5468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6C826-3798-4232-97F5-79C9AC9DC93C}"/>
              </a:ext>
            </a:extLst>
          </p:cNvPr>
          <p:cNvSpPr txBox="1"/>
          <p:nvPr/>
        </p:nvSpPr>
        <p:spPr>
          <a:xfrm>
            <a:off x="6172200" y="2209801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코로나 </a:t>
            </a:r>
            <a:r>
              <a:rPr lang="ko-KR" altLang="en-US" b="1" dirty="0" err="1">
                <a:solidFill>
                  <a:srgbClr val="FF0000"/>
                </a:solidFill>
              </a:rPr>
              <a:t>확진자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정보가 저장되었나 확인</a:t>
            </a:r>
          </a:p>
        </p:txBody>
      </p:sp>
    </p:spTree>
    <p:extLst>
      <p:ext uri="{BB962C8B-B14F-4D97-AF65-F5344CB8AC3E}">
        <p14:creationId xmlns:p14="http://schemas.microsoft.com/office/powerpoint/2010/main" val="3522907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시간마다 자동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24</a:t>
            </a:r>
            <a:r>
              <a:rPr lang="ko-KR" altLang="en-US" dirty="0" smtClean="0"/>
              <a:t>시간 마다 </a:t>
            </a:r>
            <a:r>
              <a:rPr lang="en-US" altLang="ko-KR" dirty="0" smtClean="0"/>
              <a:t>scraping.py </a:t>
            </a:r>
            <a:r>
              <a:rPr lang="ko-KR" altLang="en-US" dirty="0" smtClean="0"/>
              <a:t>를 자동으로 실행시켜 매일 매일의 코로나 상황을 자동 업데이트 하려면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리눅스의 </a:t>
            </a:r>
            <a:r>
              <a:rPr lang="en-US" altLang="ko-KR" dirty="0" err="1" smtClean="0"/>
              <a:t>crontab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/>
              <a:t>내일 알아보도록 하자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8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094DF9-D06D-4193-AB82-B9141148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3" y="2081175"/>
            <a:ext cx="9144000" cy="23289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C99B8A-8C82-487C-987B-AF54D9E5F9BA}"/>
              </a:ext>
            </a:extLst>
          </p:cNvPr>
          <p:cNvSpPr/>
          <p:nvPr/>
        </p:nvSpPr>
        <p:spPr>
          <a:xfrm>
            <a:off x="762000" y="2031707"/>
            <a:ext cx="21336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FE5A0-A5B9-412D-A959-6681E3AC821D}"/>
              </a:ext>
            </a:extLst>
          </p:cNvPr>
          <p:cNvSpPr txBox="1"/>
          <p:nvPr/>
        </p:nvSpPr>
        <p:spPr>
          <a:xfrm>
            <a:off x="2963052" y="19671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엔터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15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97FBA-FC66-42C7-A264-135C3D6E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6433"/>
            <a:ext cx="9144000" cy="52230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B23246E-2D23-4FF0-91AE-C24B65F5CE4E}"/>
              </a:ext>
            </a:extLst>
          </p:cNvPr>
          <p:cNvSpPr/>
          <p:nvPr/>
        </p:nvSpPr>
        <p:spPr>
          <a:xfrm>
            <a:off x="460899" y="3124200"/>
            <a:ext cx="449210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01E3C1-9FA7-4529-9482-0AD47548EDC5}"/>
              </a:ext>
            </a:extLst>
          </p:cNvPr>
          <p:cNvSpPr/>
          <p:nvPr/>
        </p:nvSpPr>
        <p:spPr>
          <a:xfrm>
            <a:off x="5143871" y="2514600"/>
            <a:ext cx="57113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438F1-6996-483A-AD4D-73794159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5586"/>
            <a:ext cx="9144000" cy="38068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0337-EC8C-41E7-A5BE-3679AA0DEFB7}"/>
              </a:ext>
            </a:extLst>
          </p:cNvPr>
          <p:cNvSpPr/>
          <p:nvPr/>
        </p:nvSpPr>
        <p:spPr>
          <a:xfrm>
            <a:off x="5867400" y="1447800"/>
            <a:ext cx="57113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8271F-9FA4-4926-A1F3-A9E139C0E75D}"/>
              </a:ext>
            </a:extLst>
          </p:cNvPr>
          <p:cNvSpPr txBox="1"/>
          <p:nvPr/>
        </p:nvSpPr>
        <p:spPr>
          <a:xfrm>
            <a:off x="5470384" y="2667000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코로나 환자 정보가 조회</a:t>
            </a:r>
          </a:p>
        </p:txBody>
      </p:sp>
    </p:spTree>
    <p:extLst>
      <p:ext uri="{BB962C8B-B14F-4D97-AF65-F5344CB8AC3E}">
        <p14:creationId xmlns:p14="http://schemas.microsoft.com/office/powerpoint/2010/main" val="29659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D96A4-8956-47E8-8D1C-E9CDF60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65" dirty="0">
                <a:latin typeface="Trebuchet MS"/>
                <a:cs typeface="Trebuchet MS"/>
              </a:rPr>
              <a:t>서울시 </a:t>
            </a:r>
            <a:r>
              <a:rPr lang="en-US" altLang="ko-KR" spc="-65" dirty="0">
                <a:latin typeface="Trebuchet MS"/>
                <a:cs typeface="Trebuchet MS"/>
              </a:rPr>
              <a:t>Covid19 </a:t>
            </a:r>
            <a:r>
              <a:rPr lang="ko-KR" altLang="en-US" spc="-65" dirty="0">
                <a:latin typeface="Trebuchet MS"/>
                <a:cs typeface="Trebuchet MS"/>
              </a:rPr>
              <a:t>데이터 수집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E0B27-8E03-4E8B-8F1C-B303D674E4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414338" cy="150813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5E042-5DDE-4838-ABB0-747377E81614}"/>
              </a:ext>
            </a:extLst>
          </p:cNvPr>
          <p:cNvSpPr txBox="1"/>
          <p:nvPr/>
        </p:nvSpPr>
        <p:spPr>
          <a:xfrm>
            <a:off x="868680" y="1371601"/>
            <a:ext cx="8275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hlinkClick r:id="rId2"/>
              </a:rPr>
              <a:t>https://news.seoul.go.kr/api/27/getCorona19Status/get_status_ajax.php?draw=1&amp;start=0&amp;length=100</a:t>
            </a:r>
            <a:r>
              <a:rPr lang="ko-KR" altLang="en-US" b="1" dirty="0">
                <a:solidFill>
                  <a:srgbClr val="FF0000"/>
                </a:solidFill>
              </a:rPr>
              <a:t> 를 웹 브라우저 </a:t>
            </a:r>
            <a:r>
              <a:rPr lang="en-US" altLang="ko-KR" b="1" dirty="0" err="1">
                <a:solidFill>
                  <a:srgbClr val="FF0000"/>
                </a:solidFill>
              </a:rPr>
              <a:t>url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에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8F068-176E-4489-83F5-5C5E46A5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76" y="2211773"/>
            <a:ext cx="4088224" cy="3520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59A9697-C988-44A9-A2E3-140AD7F2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487" y="3657601"/>
            <a:ext cx="3886200" cy="257720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84BA2B-06AD-4A6F-A87D-9D759B6A0D6D}"/>
              </a:ext>
            </a:extLst>
          </p:cNvPr>
          <p:cNvSpPr/>
          <p:nvPr/>
        </p:nvSpPr>
        <p:spPr>
          <a:xfrm>
            <a:off x="6248400" y="5915947"/>
            <a:ext cx="26633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BCB9C-0B32-4193-8988-CBB853DBE2FE}"/>
              </a:ext>
            </a:extLst>
          </p:cNvPr>
          <p:cNvSpPr txBox="1"/>
          <p:nvPr/>
        </p:nvSpPr>
        <p:spPr>
          <a:xfrm>
            <a:off x="5486401" y="3120491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페이지 코로나 환자 정보 조회</a:t>
            </a:r>
          </a:p>
        </p:txBody>
      </p:sp>
    </p:spTree>
    <p:extLst>
      <p:ext uri="{BB962C8B-B14F-4D97-AF65-F5344CB8AC3E}">
        <p14:creationId xmlns:p14="http://schemas.microsoft.com/office/powerpoint/2010/main" val="286015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447</Words>
  <Application>Microsoft Office PowerPoint</Application>
  <PresentationFormat>A4 용지(210x297mm)</PresentationFormat>
  <Paragraphs>155</Paragraphs>
  <Slides>53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3" baseType="lpstr">
      <vt:lpstr>Calibri</vt:lpstr>
      <vt:lpstr>Trebuchet MS</vt:lpstr>
      <vt:lpstr>KoPub돋움체_Pro Light</vt:lpstr>
      <vt:lpstr>MS Gothic</vt:lpstr>
      <vt:lpstr>Arial</vt:lpstr>
      <vt:lpstr>KoPub돋움체_Pro Bold</vt:lpstr>
      <vt:lpstr>나눔고딕</vt:lpstr>
      <vt:lpstr>맑은 고딕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서울시 Covid19 데이터 수집</vt:lpstr>
      <vt:lpstr>서울시 Covid19 데이터 수집</vt:lpstr>
      <vt:lpstr>서울시 Covid19 데이터 수집</vt:lpstr>
      <vt:lpstr>서울시 Covid19 데이터 수집</vt:lpstr>
      <vt:lpstr>서울시 Covid19 데이터 수집</vt:lpstr>
      <vt:lpstr>서울시 Covid19 데이터 수집</vt:lpstr>
      <vt:lpstr>서울시 Covid19 데이터 수집</vt:lpstr>
      <vt:lpstr>서울시 Covid19 데이터 수집</vt:lpstr>
      <vt:lpstr>서울시 Covid19 데이터 수집</vt:lpstr>
      <vt:lpstr>requests 패키지 설치</vt:lpstr>
      <vt:lpstr>tqdm 패키지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일정 시간마다 자동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112</cp:revision>
  <dcterms:created xsi:type="dcterms:W3CDTF">2021-07-17T22:48:45Z</dcterms:created>
  <dcterms:modified xsi:type="dcterms:W3CDTF">2021-07-21T03:44:14Z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2020-09-24T00:00:00Z</vt:filetime>
  </property>
  <property fmtid="{D5CDD505-2E9C-101B-9397-08002B2CF9AE}" pid="3" name="LastSaved">
    <vt:filetime>2021-07-17T00:00:00Z</vt:filetime>
  </property>
</Properties>
</file>